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7"/>
  </p:notesMasterIdLst>
  <p:sldIdLst>
    <p:sldId id="452" r:id="rId2"/>
    <p:sldId id="460" r:id="rId3"/>
    <p:sldId id="455" r:id="rId4"/>
    <p:sldId id="457" r:id="rId5"/>
    <p:sldId id="458" r:id="rId6"/>
  </p:sldIdLst>
  <p:sldSz cx="9144000" cy="6858000" type="screen4x3"/>
  <p:notesSz cx="6808788" cy="98234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94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000"/>
    <a:srgbClr val="3333CC"/>
    <a:srgbClr val="6600CC"/>
    <a:srgbClr val="FF822D"/>
    <a:srgbClr val="335293"/>
    <a:srgbClr val="CC5300"/>
    <a:srgbClr val="C02A0C"/>
    <a:srgbClr val="C1C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7327" autoAdjust="0"/>
  </p:normalViewPr>
  <p:slideViewPr>
    <p:cSldViewPr>
      <p:cViewPr varScale="1">
        <p:scale>
          <a:sx n="70" d="100"/>
          <a:sy n="70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-72"/>
      </p:cViewPr>
      <p:guideLst>
        <p:guide orient="horz" pos="2880"/>
        <p:guide pos="2160"/>
        <p:guide orient="horz" pos="3094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8217B-128E-494F-BF7A-DCEC72FFCCE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7D3058D-1E8A-46C2-8052-42842DEECA12}">
      <dgm:prSet/>
      <dgm:spPr/>
      <dgm:t>
        <a:bodyPr/>
        <a:lstStyle/>
        <a:p>
          <a:pPr algn="l" rtl="0"/>
          <a:r>
            <a:rPr lang="ru-RU" b="1" i="1" dirty="0" smtClean="0">
              <a:latin typeface="Arial Narrow" pitchFamily="34" charset="0"/>
            </a:rPr>
            <a:t>Название</a:t>
          </a:r>
          <a:endParaRPr lang="ru-RU" b="1" i="1" dirty="0">
            <a:latin typeface="Arial Narrow" pitchFamily="34" charset="0"/>
          </a:endParaRPr>
        </a:p>
      </dgm:t>
    </dgm:pt>
    <dgm:pt modelId="{8FE5EF06-21D0-4555-BD08-ACA81798A8C3}" type="parTrans" cxnId="{4B29EA15-FE6D-423F-BD2F-71F5CF233215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29ECD865-4097-4773-A681-DD962D250C08}" type="sibTrans" cxnId="{4B29EA15-FE6D-423F-BD2F-71F5CF233215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F11811F4-1B79-42C5-A355-FD0C93A34089}">
      <dgm:prSet/>
      <dgm:spPr/>
      <dgm:t>
        <a:bodyPr/>
        <a:lstStyle/>
        <a:p>
          <a:pPr algn="l" rtl="0"/>
          <a:r>
            <a:rPr lang="ru-RU" b="1" i="1" dirty="0" smtClean="0">
              <a:latin typeface="Arial Narrow" pitchFamily="34" charset="0"/>
            </a:rPr>
            <a:t>МРНТИ</a:t>
          </a:r>
          <a:endParaRPr lang="ru-RU" b="1" dirty="0">
            <a:latin typeface="Arial Narrow" pitchFamily="34" charset="0"/>
          </a:endParaRPr>
        </a:p>
      </dgm:t>
    </dgm:pt>
    <dgm:pt modelId="{2EA52F11-F36C-46E0-AB59-501B262B7E3E}" type="parTrans" cxnId="{957B6CF2-C845-4EE0-A542-2F285CAF76E0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EB294DED-632A-4CCE-83D4-4B019E3A9632}" type="sibTrans" cxnId="{957B6CF2-C845-4EE0-A542-2F285CAF76E0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2383117A-FBD2-411B-9439-1EB0B0BFC86B}">
      <dgm:prSet/>
      <dgm:spPr/>
      <dgm:t>
        <a:bodyPr/>
        <a:lstStyle/>
        <a:p>
          <a:pPr algn="l" rtl="0"/>
          <a:r>
            <a:rPr lang="ru-RU" b="1" dirty="0" smtClean="0">
              <a:latin typeface="Arial Narrow" pitchFamily="34" charset="0"/>
            </a:rPr>
            <a:t>ФИО автора(</a:t>
          </a:r>
          <a:r>
            <a:rPr lang="ru-RU" b="1" dirty="0" err="1" smtClean="0">
              <a:latin typeface="Arial Narrow" pitchFamily="34" charset="0"/>
            </a:rPr>
            <a:t>ов</a:t>
          </a:r>
          <a:r>
            <a:rPr lang="ru-RU" b="1" dirty="0" smtClean="0">
              <a:latin typeface="Arial Narrow" pitchFamily="34" charset="0"/>
            </a:rPr>
            <a:t>)</a:t>
          </a:r>
          <a:endParaRPr lang="ru-RU" b="1" dirty="0">
            <a:latin typeface="Arial Narrow" pitchFamily="34" charset="0"/>
          </a:endParaRPr>
        </a:p>
      </dgm:t>
    </dgm:pt>
    <dgm:pt modelId="{14627857-EB68-416B-8C63-FD17D5787B39}" type="parTrans" cxnId="{852A93EA-FE78-4717-9FD9-AC2FC71952FC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7B69A116-8D1E-47D1-A44B-72B7745F4A90}" type="sibTrans" cxnId="{852A93EA-FE78-4717-9FD9-AC2FC71952FC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E7ABB17D-C6DC-47DB-95B2-BD85A51F86DD}">
      <dgm:prSet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 err="1" smtClean="0">
              <a:latin typeface="Arial Narrow" pitchFamily="34" charset="0"/>
            </a:rPr>
            <a:t>Аффиляция</a:t>
          </a:r>
          <a:r>
            <a:rPr lang="ru-RU" b="1" i="1" dirty="0" smtClean="0">
              <a:latin typeface="Arial Narrow" pitchFamily="34" charset="0"/>
            </a:rPr>
            <a:t> с местом работы автора</a:t>
          </a:r>
          <a:endParaRPr lang="ru-RU" b="1" dirty="0" smtClean="0">
            <a:latin typeface="Arial Narrow" pitchFamily="34" charset="0"/>
          </a:endParaRPr>
        </a:p>
        <a:p>
          <a:pPr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latin typeface="Arial Narrow" pitchFamily="34" charset="0"/>
          </a:endParaRPr>
        </a:p>
      </dgm:t>
    </dgm:pt>
    <dgm:pt modelId="{3BE8E72C-8B2B-45F4-8C71-4517E78E2836}" type="parTrans" cxnId="{8BE3D3AF-E5FF-483C-BF4C-E8DDF6398F39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9DE4EB01-22C3-4E19-92B3-65B4839B23E8}" type="sibTrans" cxnId="{8BE3D3AF-E5FF-483C-BF4C-E8DDF6398F39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9437BE04-3597-4AA2-B2A3-AF580C7B2606}">
      <dgm:prSet/>
      <dgm:spPr/>
      <dgm:t>
        <a:bodyPr/>
        <a:lstStyle/>
        <a:p>
          <a:pPr algn="l" rtl="0"/>
          <a:r>
            <a:rPr lang="ru-RU" b="1" i="1" dirty="0" smtClean="0">
              <a:latin typeface="Arial Narrow" pitchFamily="34" charset="0"/>
            </a:rPr>
            <a:t>Аннотация </a:t>
          </a:r>
          <a:endParaRPr lang="ru-RU" b="1" dirty="0">
            <a:latin typeface="Arial Narrow" pitchFamily="34" charset="0"/>
          </a:endParaRPr>
        </a:p>
      </dgm:t>
    </dgm:pt>
    <dgm:pt modelId="{7716CB60-911F-415B-9EF2-C22D2CD73D21}" type="parTrans" cxnId="{34F8234C-3628-4309-BFCD-791625DBE6F2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F2F88F8E-7EF4-4CE0-A1F4-656672B8C4A8}" type="sibTrans" cxnId="{34F8234C-3628-4309-BFCD-791625DBE6F2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558758F0-0434-4060-A54A-33FC68CE0E2D}">
      <dgm:prSet/>
      <dgm:spPr/>
      <dgm:t>
        <a:bodyPr/>
        <a:lstStyle/>
        <a:p>
          <a:pPr algn="l" rtl="0"/>
          <a:r>
            <a:rPr lang="ru-RU" b="1" i="1" smtClean="0">
              <a:latin typeface="Arial Narrow" pitchFamily="34" charset="0"/>
            </a:rPr>
            <a:t>Ключевые слова </a:t>
          </a:r>
          <a:endParaRPr lang="ru-RU" b="1">
            <a:latin typeface="Arial Narrow" pitchFamily="34" charset="0"/>
          </a:endParaRPr>
        </a:p>
      </dgm:t>
    </dgm:pt>
    <dgm:pt modelId="{182CB717-7F44-4C33-B30C-BEA51DF1D9D0}" type="parTrans" cxnId="{6FD9C203-CB66-4CC7-9AEA-9C143EC85A45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73585909-4A90-42F2-9944-4DBEEE06538C}" type="sibTrans" cxnId="{6FD9C203-CB66-4CC7-9AEA-9C143EC85A45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B6C71BE8-E986-4A86-943D-7AA92489F76F}">
      <dgm:prSet/>
      <dgm:spPr/>
      <dgm:t>
        <a:bodyPr/>
        <a:lstStyle/>
        <a:p>
          <a:pPr algn="l" rtl="0"/>
          <a:r>
            <a:rPr lang="ru-RU" b="1" i="1" dirty="0" smtClean="0">
              <a:latin typeface="Arial Narrow" pitchFamily="34" charset="0"/>
            </a:rPr>
            <a:t>Структура статей </a:t>
          </a:r>
          <a:endParaRPr lang="ru-RU" b="1" dirty="0">
            <a:latin typeface="Arial Narrow" pitchFamily="34" charset="0"/>
          </a:endParaRPr>
        </a:p>
      </dgm:t>
    </dgm:pt>
    <dgm:pt modelId="{C419DF91-AB74-44F6-B92F-F43E7EAB3A0A}" type="parTrans" cxnId="{A1FC249B-462C-4E64-8A07-10E9764A09D7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444E121E-D951-4947-A270-46F73CAD8A98}" type="sibTrans" cxnId="{A1FC249B-462C-4E64-8A07-10E9764A09D7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76B02D3F-75FD-41A8-B3E6-B3CFCBD374ED}">
      <dgm:prSet/>
      <dgm:spPr/>
      <dgm:t>
        <a:bodyPr/>
        <a:lstStyle/>
        <a:p>
          <a:pPr algn="l" rtl="0"/>
          <a:r>
            <a:rPr lang="ru-RU" b="1" i="1" smtClean="0">
              <a:latin typeface="Arial Narrow" pitchFamily="34" charset="0"/>
            </a:rPr>
            <a:t>Список использованной литературы</a:t>
          </a:r>
          <a:endParaRPr lang="ru-RU" b="1">
            <a:latin typeface="Arial Narrow" pitchFamily="34" charset="0"/>
          </a:endParaRPr>
        </a:p>
      </dgm:t>
    </dgm:pt>
    <dgm:pt modelId="{D7415058-24A6-4F6D-A31C-2A3CC9A8717B}" type="parTrans" cxnId="{FC58BAB7-EEC0-4B36-A9C4-8FE3BDBAE2D9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5ED0EA0E-6EE2-4DA6-A144-21CD966A85FF}" type="sibTrans" cxnId="{FC58BAB7-EEC0-4B36-A9C4-8FE3BDBAE2D9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ADDCF3F2-B22B-4F80-B56C-2C718336AB37}" type="pres">
      <dgm:prSet presAssocID="{4368217B-128E-494F-BF7A-DCEC72FFCC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66BC3-6DCE-470E-80BF-E3D3EE9AD10F}" type="pres">
      <dgm:prSet presAssocID="{77D3058D-1E8A-46C2-8052-42842DEECA12}" presName="parentText" presStyleLbl="node1" presStyleIdx="0" presStyleCnt="8" custLinFactNeighborX="-15254" custLinFactNeighborY="47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EE465-94B0-4044-91AC-E7C815AC5EBE}" type="pres">
      <dgm:prSet presAssocID="{29ECD865-4097-4773-A681-DD962D250C08}" presName="spacer" presStyleCnt="0"/>
      <dgm:spPr/>
    </dgm:pt>
    <dgm:pt modelId="{9E6F4783-E43D-488A-A402-BAC0429D2758}" type="pres">
      <dgm:prSet presAssocID="{F11811F4-1B79-42C5-A355-FD0C93A34089}" presName="parentText" presStyleLbl="node1" presStyleIdx="1" presStyleCnt="8" custLinFactNeighborY="10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4731C-3CD2-4D42-B556-1A7D493CC2DF}" type="pres">
      <dgm:prSet presAssocID="{EB294DED-632A-4CCE-83D4-4B019E3A9632}" presName="spacer" presStyleCnt="0"/>
      <dgm:spPr/>
    </dgm:pt>
    <dgm:pt modelId="{1F902399-BFCA-4895-9F06-73FE79FD5788}" type="pres">
      <dgm:prSet presAssocID="{2383117A-FBD2-411B-9439-1EB0B0BFC86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B1A25-D6AA-4DAF-A109-0EB739E64407}" type="pres">
      <dgm:prSet presAssocID="{7B69A116-8D1E-47D1-A44B-72B7745F4A90}" presName="spacer" presStyleCnt="0"/>
      <dgm:spPr/>
    </dgm:pt>
    <dgm:pt modelId="{0ACA41A7-9BC7-4537-BF78-17C8878F5868}" type="pres">
      <dgm:prSet presAssocID="{E7ABB17D-C6DC-47DB-95B2-BD85A51F86DD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35899-0811-4A70-B4CE-0EA58C640EA5}" type="pres">
      <dgm:prSet presAssocID="{9DE4EB01-22C3-4E19-92B3-65B4839B23E8}" presName="spacer" presStyleCnt="0"/>
      <dgm:spPr/>
    </dgm:pt>
    <dgm:pt modelId="{33684BC7-6D22-4645-B9FC-FCE82D0A063D}" type="pres">
      <dgm:prSet presAssocID="{9437BE04-3597-4AA2-B2A3-AF580C7B2606}" presName="parentText" presStyleLbl="node1" presStyleIdx="4" presStyleCnt="8" custLinFactNeighborX="-8814" custLinFactNeighborY="196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13D5A-FEA5-46E7-9733-2F22C529873D}" type="pres">
      <dgm:prSet presAssocID="{F2F88F8E-7EF4-4CE0-A1F4-656672B8C4A8}" presName="spacer" presStyleCnt="0"/>
      <dgm:spPr/>
    </dgm:pt>
    <dgm:pt modelId="{A701A472-D34B-4D40-ABEA-33952BEB5844}" type="pres">
      <dgm:prSet presAssocID="{558758F0-0434-4060-A54A-33FC68CE0E2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9BCBF-63DF-4959-A05B-C1C7FE9ED3B1}" type="pres">
      <dgm:prSet presAssocID="{73585909-4A90-42F2-9944-4DBEEE06538C}" presName="spacer" presStyleCnt="0"/>
      <dgm:spPr/>
    </dgm:pt>
    <dgm:pt modelId="{EC690312-1D91-439B-957E-9D20D73F64B4}" type="pres">
      <dgm:prSet presAssocID="{B6C71BE8-E986-4A86-943D-7AA92489F76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C658E-25E7-4E65-85B9-4B8ECF0CEEB1}" type="pres">
      <dgm:prSet presAssocID="{444E121E-D951-4947-A270-46F73CAD8A98}" presName="spacer" presStyleCnt="0"/>
      <dgm:spPr/>
    </dgm:pt>
    <dgm:pt modelId="{01212750-4003-4DCC-9B03-424DFFC79FF6}" type="pres">
      <dgm:prSet presAssocID="{76B02D3F-75FD-41A8-B3E6-B3CFCBD374E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DFE65D-2AB0-4E37-937C-706D5A549AD2}" type="presOf" srcId="{E7ABB17D-C6DC-47DB-95B2-BD85A51F86DD}" destId="{0ACA41A7-9BC7-4537-BF78-17C8878F5868}" srcOrd="0" destOrd="0" presId="urn:microsoft.com/office/officeart/2005/8/layout/vList2"/>
    <dgm:cxn modelId="{01E264D8-BC97-4D05-AACB-5E15A742EB6B}" type="presOf" srcId="{F11811F4-1B79-42C5-A355-FD0C93A34089}" destId="{9E6F4783-E43D-488A-A402-BAC0429D2758}" srcOrd="0" destOrd="0" presId="urn:microsoft.com/office/officeart/2005/8/layout/vList2"/>
    <dgm:cxn modelId="{72226A8C-E355-47CC-B1A8-E2CB35D47BBB}" type="presOf" srcId="{4368217B-128E-494F-BF7A-DCEC72FFCCE4}" destId="{ADDCF3F2-B22B-4F80-B56C-2C718336AB37}" srcOrd="0" destOrd="0" presId="urn:microsoft.com/office/officeart/2005/8/layout/vList2"/>
    <dgm:cxn modelId="{F6E192A9-6079-4441-8A92-2B47FDA5F33A}" type="presOf" srcId="{76B02D3F-75FD-41A8-B3E6-B3CFCBD374ED}" destId="{01212750-4003-4DCC-9B03-424DFFC79FF6}" srcOrd="0" destOrd="0" presId="urn:microsoft.com/office/officeart/2005/8/layout/vList2"/>
    <dgm:cxn modelId="{957B6CF2-C845-4EE0-A542-2F285CAF76E0}" srcId="{4368217B-128E-494F-BF7A-DCEC72FFCCE4}" destId="{F11811F4-1B79-42C5-A355-FD0C93A34089}" srcOrd="1" destOrd="0" parTransId="{2EA52F11-F36C-46E0-AB59-501B262B7E3E}" sibTransId="{EB294DED-632A-4CCE-83D4-4B019E3A9632}"/>
    <dgm:cxn modelId="{A1FC249B-462C-4E64-8A07-10E9764A09D7}" srcId="{4368217B-128E-494F-BF7A-DCEC72FFCCE4}" destId="{B6C71BE8-E986-4A86-943D-7AA92489F76F}" srcOrd="6" destOrd="0" parTransId="{C419DF91-AB74-44F6-B92F-F43E7EAB3A0A}" sibTransId="{444E121E-D951-4947-A270-46F73CAD8A98}"/>
    <dgm:cxn modelId="{4B29EA15-FE6D-423F-BD2F-71F5CF233215}" srcId="{4368217B-128E-494F-BF7A-DCEC72FFCCE4}" destId="{77D3058D-1E8A-46C2-8052-42842DEECA12}" srcOrd="0" destOrd="0" parTransId="{8FE5EF06-21D0-4555-BD08-ACA81798A8C3}" sibTransId="{29ECD865-4097-4773-A681-DD962D250C08}"/>
    <dgm:cxn modelId="{8BE3D3AF-E5FF-483C-BF4C-E8DDF6398F39}" srcId="{4368217B-128E-494F-BF7A-DCEC72FFCCE4}" destId="{E7ABB17D-C6DC-47DB-95B2-BD85A51F86DD}" srcOrd="3" destOrd="0" parTransId="{3BE8E72C-8B2B-45F4-8C71-4517E78E2836}" sibTransId="{9DE4EB01-22C3-4E19-92B3-65B4839B23E8}"/>
    <dgm:cxn modelId="{34F8234C-3628-4309-BFCD-791625DBE6F2}" srcId="{4368217B-128E-494F-BF7A-DCEC72FFCCE4}" destId="{9437BE04-3597-4AA2-B2A3-AF580C7B2606}" srcOrd="4" destOrd="0" parTransId="{7716CB60-911F-415B-9EF2-C22D2CD73D21}" sibTransId="{F2F88F8E-7EF4-4CE0-A1F4-656672B8C4A8}"/>
    <dgm:cxn modelId="{6FD9C203-CB66-4CC7-9AEA-9C143EC85A45}" srcId="{4368217B-128E-494F-BF7A-DCEC72FFCCE4}" destId="{558758F0-0434-4060-A54A-33FC68CE0E2D}" srcOrd="5" destOrd="0" parTransId="{182CB717-7F44-4C33-B30C-BEA51DF1D9D0}" sibTransId="{73585909-4A90-42F2-9944-4DBEEE06538C}"/>
    <dgm:cxn modelId="{5836B53E-9E1C-4040-BE6F-94E10DDA6BB1}" type="presOf" srcId="{2383117A-FBD2-411B-9439-1EB0B0BFC86B}" destId="{1F902399-BFCA-4895-9F06-73FE79FD5788}" srcOrd="0" destOrd="0" presId="urn:microsoft.com/office/officeart/2005/8/layout/vList2"/>
    <dgm:cxn modelId="{B51BEDD5-69E3-4FE0-90D3-48917A47AE26}" type="presOf" srcId="{77D3058D-1E8A-46C2-8052-42842DEECA12}" destId="{F1766BC3-6DCE-470E-80BF-E3D3EE9AD10F}" srcOrd="0" destOrd="0" presId="urn:microsoft.com/office/officeart/2005/8/layout/vList2"/>
    <dgm:cxn modelId="{852A93EA-FE78-4717-9FD9-AC2FC71952FC}" srcId="{4368217B-128E-494F-BF7A-DCEC72FFCCE4}" destId="{2383117A-FBD2-411B-9439-1EB0B0BFC86B}" srcOrd="2" destOrd="0" parTransId="{14627857-EB68-416B-8C63-FD17D5787B39}" sibTransId="{7B69A116-8D1E-47D1-A44B-72B7745F4A90}"/>
    <dgm:cxn modelId="{4A450743-6209-4C63-AEBD-256158DC3531}" type="presOf" srcId="{9437BE04-3597-4AA2-B2A3-AF580C7B2606}" destId="{33684BC7-6D22-4645-B9FC-FCE82D0A063D}" srcOrd="0" destOrd="0" presId="urn:microsoft.com/office/officeart/2005/8/layout/vList2"/>
    <dgm:cxn modelId="{5A2111BC-E9DF-463F-BCFC-7714DBC65689}" type="presOf" srcId="{B6C71BE8-E986-4A86-943D-7AA92489F76F}" destId="{EC690312-1D91-439B-957E-9D20D73F64B4}" srcOrd="0" destOrd="0" presId="urn:microsoft.com/office/officeart/2005/8/layout/vList2"/>
    <dgm:cxn modelId="{FC58BAB7-EEC0-4B36-A9C4-8FE3BDBAE2D9}" srcId="{4368217B-128E-494F-BF7A-DCEC72FFCCE4}" destId="{76B02D3F-75FD-41A8-B3E6-B3CFCBD374ED}" srcOrd="7" destOrd="0" parTransId="{D7415058-24A6-4F6D-A31C-2A3CC9A8717B}" sibTransId="{5ED0EA0E-6EE2-4DA6-A144-21CD966A85FF}"/>
    <dgm:cxn modelId="{18927B99-E04C-48CC-AD33-2D609B127AE5}" type="presOf" srcId="{558758F0-0434-4060-A54A-33FC68CE0E2D}" destId="{A701A472-D34B-4D40-ABEA-33952BEB5844}" srcOrd="0" destOrd="0" presId="urn:microsoft.com/office/officeart/2005/8/layout/vList2"/>
    <dgm:cxn modelId="{82955709-7129-49EB-9577-B04A7C4F9400}" type="presParOf" srcId="{ADDCF3F2-B22B-4F80-B56C-2C718336AB37}" destId="{F1766BC3-6DCE-470E-80BF-E3D3EE9AD10F}" srcOrd="0" destOrd="0" presId="urn:microsoft.com/office/officeart/2005/8/layout/vList2"/>
    <dgm:cxn modelId="{F1406EAE-62A5-4CED-8DC3-E8B526610C26}" type="presParOf" srcId="{ADDCF3F2-B22B-4F80-B56C-2C718336AB37}" destId="{656EE465-94B0-4044-91AC-E7C815AC5EBE}" srcOrd="1" destOrd="0" presId="urn:microsoft.com/office/officeart/2005/8/layout/vList2"/>
    <dgm:cxn modelId="{247DF324-A325-4CD6-AA8C-AC32AD2B233A}" type="presParOf" srcId="{ADDCF3F2-B22B-4F80-B56C-2C718336AB37}" destId="{9E6F4783-E43D-488A-A402-BAC0429D2758}" srcOrd="2" destOrd="0" presId="urn:microsoft.com/office/officeart/2005/8/layout/vList2"/>
    <dgm:cxn modelId="{F952B480-1143-49CD-B19C-838C22B2A876}" type="presParOf" srcId="{ADDCF3F2-B22B-4F80-B56C-2C718336AB37}" destId="{9684731C-3CD2-4D42-B556-1A7D493CC2DF}" srcOrd="3" destOrd="0" presId="urn:microsoft.com/office/officeart/2005/8/layout/vList2"/>
    <dgm:cxn modelId="{A6E0212C-DA89-491A-9CDF-F5642968E447}" type="presParOf" srcId="{ADDCF3F2-B22B-4F80-B56C-2C718336AB37}" destId="{1F902399-BFCA-4895-9F06-73FE79FD5788}" srcOrd="4" destOrd="0" presId="urn:microsoft.com/office/officeart/2005/8/layout/vList2"/>
    <dgm:cxn modelId="{52683096-DBE2-49CA-A5ED-69EED086C941}" type="presParOf" srcId="{ADDCF3F2-B22B-4F80-B56C-2C718336AB37}" destId="{2D1B1A25-D6AA-4DAF-A109-0EB739E64407}" srcOrd="5" destOrd="0" presId="urn:microsoft.com/office/officeart/2005/8/layout/vList2"/>
    <dgm:cxn modelId="{719D2732-420F-4C53-846D-BB20450D6D45}" type="presParOf" srcId="{ADDCF3F2-B22B-4F80-B56C-2C718336AB37}" destId="{0ACA41A7-9BC7-4537-BF78-17C8878F5868}" srcOrd="6" destOrd="0" presId="urn:microsoft.com/office/officeart/2005/8/layout/vList2"/>
    <dgm:cxn modelId="{4D14DA37-8C13-4C03-86FE-C74009B4C096}" type="presParOf" srcId="{ADDCF3F2-B22B-4F80-B56C-2C718336AB37}" destId="{8AE35899-0811-4A70-B4CE-0EA58C640EA5}" srcOrd="7" destOrd="0" presId="urn:microsoft.com/office/officeart/2005/8/layout/vList2"/>
    <dgm:cxn modelId="{2EEAF3B7-758F-49B1-8D34-083728E6823C}" type="presParOf" srcId="{ADDCF3F2-B22B-4F80-B56C-2C718336AB37}" destId="{33684BC7-6D22-4645-B9FC-FCE82D0A063D}" srcOrd="8" destOrd="0" presId="urn:microsoft.com/office/officeart/2005/8/layout/vList2"/>
    <dgm:cxn modelId="{6664A412-BE06-44A4-BDC5-DB20B511F7C1}" type="presParOf" srcId="{ADDCF3F2-B22B-4F80-B56C-2C718336AB37}" destId="{C8C13D5A-FEA5-46E7-9733-2F22C529873D}" srcOrd="9" destOrd="0" presId="urn:microsoft.com/office/officeart/2005/8/layout/vList2"/>
    <dgm:cxn modelId="{2D20690E-4EA8-45A4-8B49-20A7AC1CA54C}" type="presParOf" srcId="{ADDCF3F2-B22B-4F80-B56C-2C718336AB37}" destId="{A701A472-D34B-4D40-ABEA-33952BEB5844}" srcOrd="10" destOrd="0" presId="urn:microsoft.com/office/officeart/2005/8/layout/vList2"/>
    <dgm:cxn modelId="{0868BD6C-8D4A-4692-AE89-1AC804E1351A}" type="presParOf" srcId="{ADDCF3F2-B22B-4F80-B56C-2C718336AB37}" destId="{C0B9BCBF-63DF-4959-A05B-C1C7FE9ED3B1}" srcOrd="11" destOrd="0" presId="urn:microsoft.com/office/officeart/2005/8/layout/vList2"/>
    <dgm:cxn modelId="{8A4E1894-2A45-4395-8B39-246E991E1F9D}" type="presParOf" srcId="{ADDCF3F2-B22B-4F80-B56C-2C718336AB37}" destId="{EC690312-1D91-439B-957E-9D20D73F64B4}" srcOrd="12" destOrd="0" presId="urn:microsoft.com/office/officeart/2005/8/layout/vList2"/>
    <dgm:cxn modelId="{0D209E5F-12A7-448B-BBA1-8FC7A54F099D}" type="presParOf" srcId="{ADDCF3F2-B22B-4F80-B56C-2C718336AB37}" destId="{F10C658E-25E7-4E65-85B9-4B8ECF0CEEB1}" srcOrd="13" destOrd="0" presId="urn:microsoft.com/office/officeart/2005/8/layout/vList2"/>
    <dgm:cxn modelId="{B65A07BD-7BB0-4AA2-8C6B-11F763B48A79}" type="presParOf" srcId="{ADDCF3F2-B22B-4F80-B56C-2C718336AB37}" destId="{01212750-4003-4DCC-9B03-424DFFC79FF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1DFC8A-36EC-4BFD-874E-D86C6198F97F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671014F5-ACD5-4553-B059-5CB86866C8EE}">
      <dgm:prSet phldrT="[Текст]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1" i="1" dirty="0" smtClean="0">
              <a:latin typeface="Arial Narrow" pitchFamily="34" charset="0"/>
            </a:rPr>
            <a:t>Оформление журнала</a:t>
          </a:r>
          <a:endParaRPr lang="ru-RU" b="1" i="1" dirty="0">
            <a:latin typeface="Arial Narrow" pitchFamily="34" charset="0"/>
          </a:endParaRPr>
        </a:p>
      </dgm:t>
    </dgm:pt>
    <dgm:pt modelId="{BF86D78B-5062-44EE-B04B-CACB8BBD1DBE}" type="parTrans" cxnId="{0A78FE9C-9B35-447E-B6E1-02C4C13F59EF}">
      <dgm:prSet/>
      <dgm:spPr/>
      <dgm:t>
        <a:bodyPr/>
        <a:lstStyle/>
        <a:p>
          <a:endParaRPr lang="ru-RU" b="1" i="1">
            <a:solidFill>
              <a:schemeClr val="bg1"/>
            </a:solidFill>
            <a:latin typeface="Arial Narrow" pitchFamily="34" charset="0"/>
          </a:endParaRPr>
        </a:p>
      </dgm:t>
    </dgm:pt>
    <dgm:pt modelId="{FC11C07B-6A56-49CC-8C07-18AF7AE116A9}" type="sibTrans" cxnId="{0A78FE9C-9B35-447E-B6E1-02C4C13F59EF}">
      <dgm:prSet/>
      <dgm:spPr/>
      <dgm:t>
        <a:bodyPr/>
        <a:lstStyle/>
        <a:p>
          <a:endParaRPr lang="ru-RU" b="1" i="1">
            <a:solidFill>
              <a:schemeClr val="bg1"/>
            </a:solidFill>
            <a:latin typeface="Arial Narrow" pitchFamily="34" charset="0"/>
          </a:endParaRPr>
        </a:p>
      </dgm:t>
    </dgm:pt>
    <dgm:pt modelId="{A532DD31-2872-47D9-9E36-1EB1E663DB31}" type="pres">
      <dgm:prSet presAssocID="{481DFC8A-36EC-4BFD-874E-D86C6198F97F}" presName="Name0" presStyleCnt="0">
        <dgm:presLayoutVars>
          <dgm:dir/>
          <dgm:animLvl val="lvl"/>
          <dgm:resizeHandles val="exact"/>
        </dgm:presLayoutVars>
      </dgm:prSet>
      <dgm:spPr/>
    </dgm:pt>
    <dgm:pt modelId="{1BAF3F40-B8E3-4222-AAE5-2D76C5B7FC7C}" type="pres">
      <dgm:prSet presAssocID="{671014F5-ACD5-4553-B059-5CB86866C8EE}" presName="parTxOnly" presStyleLbl="node1" presStyleIdx="0" presStyleCnt="1" custScaleY="128335" custLinFactNeighborY="-8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CC6E12-A734-4AA7-8AE9-3C024C4EF23F}" type="presOf" srcId="{481DFC8A-36EC-4BFD-874E-D86C6198F97F}" destId="{A532DD31-2872-47D9-9E36-1EB1E663DB31}" srcOrd="0" destOrd="0" presId="urn:microsoft.com/office/officeart/2005/8/layout/chevron1"/>
    <dgm:cxn modelId="{0A78FE9C-9B35-447E-B6E1-02C4C13F59EF}" srcId="{481DFC8A-36EC-4BFD-874E-D86C6198F97F}" destId="{671014F5-ACD5-4553-B059-5CB86866C8EE}" srcOrd="0" destOrd="0" parTransId="{BF86D78B-5062-44EE-B04B-CACB8BBD1DBE}" sibTransId="{FC11C07B-6A56-49CC-8C07-18AF7AE116A9}"/>
    <dgm:cxn modelId="{B5F63458-A923-4823-B63B-CCE8558A86F2}" type="presOf" srcId="{671014F5-ACD5-4553-B059-5CB86866C8EE}" destId="{1BAF3F40-B8E3-4222-AAE5-2D76C5B7FC7C}" srcOrd="0" destOrd="0" presId="urn:microsoft.com/office/officeart/2005/8/layout/chevron1"/>
    <dgm:cxn modelId="{AA2040EE-813A-4B12-AB31-ACB80F776F32}" type="presParOf" srcId="{A532DD31-2872-47D9-9E36-1EB1E663DB31}" destId="{1BAF3F40-B8E3-4222-AAE5-2D76C5B7FC7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A351A5-DF0A-43AF-846F-8E46B975771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7A3759A6-12B1-4B53-A614-AFD81B8E5D26}">
      <dgm:prSet phldrT="[Текст]" custT="1"/>
      <dgm:spPr/>
      <dgm:t>
        <a:bodyPr/>
        <a:lstStyle/>
        <a:p>
          <a:r>
            <a:rPr lang="ru-RU" sz="1800" i="1" dirty="0" smtClean="0">
              <a:latin typeface="Arial Narrow" pitchFamily="34" charset="0"/>
            </a:rPr>
            <a:t>Введение</a:t>
          </a:r>
          <a:endParaRPr lang="ru-RU" sz="1800" i="1" dirty="0">
            <a:latin typeface="Arial Narrow" pitchFamily="34" charset="0"/>
          </a:endParaRPr>
        </a:p>
      </dgm:t>
    </dgm:pt>
    <dgm:pt modelId="{1B9C8336-CCEF-46A4-9271-475EC29D5FB5}" type="parTrans" cxnId="{B32E7C96-20C4-4F23-93DF-5558BA3E13B7}">
      <dgm:prSet/>
      <dgm:spPr/>
      <dgm:t>
        <a:bodyPr/>
        <a:lstStyle/>
        <a:p>
          <a:endParaRPr lang="ru-RU" sz="1800" i="1">
            <a:latin typeface="Arial Narrow" pitchFamily="34" charset="0"/>
          </a:endParaRPr>
        </a:p>
      </dgm:t>
    </dgm:pt>
    <dgm:pt modelId="{82A7CCC6-64B9-4F5B-A6DC-43270819311E}" type="sibTrans" cxnId="{B32E7C96-20C4-4F23-93DF-5558BA3E13B7}">
      <dgm:prSet/>
      <dgm:spPr/>
      <dgm:t>
        <a:bodyPr/>
        <a:lstStyle/>
        <a:p>
          <a:endParaRPr lang="ru-RU" sz="1800" i="1">
            <a:latin typeface="Arial Narrow" pitchFamily="34" charset="0"/>
          </a:endParaRPr>
        </a:p>
      </dgm:t>
    </dgm:pt>
    <dgm:pt modelId="{DFBD8274-7ED4-421E-8754-6E8EA751978F}">
      <dgm:prSet phldrT="[Текст]" custT="1"/>
      <dgm:spPr/>
      <dgm:t>
        <a:bodyPr/>
        <a:lstStyle/>
        <a:p>
          <a:r>
            <a:rPr lang="ru-RU" sz="1800" i="1" dirty="0" smtClean="0">
              <a:latin typeface="Arial Narrow" pitchFamily="34" charset="0"/>
            </a:rPr>
            <a:t>Методы</a:t>
          </a:r>
          <a:endParaRPr lang="ru-RU" sz="1800" i="1" dirty="0">
            <a:latin typeface="Arial Narrow" pitchFamily="34" charset="0"/>
          </a:endParaRPr>
        </a:p>
      </dgm:t>
    </dgm:pt>
    <dgm:pt modelId="{4DB10255-A51D-4EFA-B077-20D6A18AF99A}" type="parTrans" cxnId="{C7FC9FAD-5C85-47CB-A068-37511FCCFB5B}">
      <dgm:prSet/>
      <dgm:spPr/>
      <dgm:t>
        <a:bodyPr/>
        <a:lstStyle/>
        <a:p>
          <a:endParaRPr lang="ru-RU" sz="1800" i="1">
            <a:latin typeface="Arial Narrow" pitchFamily="34" charset="0"/>
          </a:endParaRPr>
        </a:p>
      </dgm:t>
    </dgm:pt>
    <dgm:pt modelId="{960C9D62-AD27-49F4-83D1-AC2C169F76C8}" type="sibTrans" cxnId="{C7FC9FAD-5C85-47CB-A068-37511FCCFB5B}">
      <dgm:prSet/>
      <dgm:spPr/>
      <dgm:t>
        <a:bodyPr/>
        <a:lstStyle/>
        <a:p>
          <a:endParaRPr lang="ru-RU" sz="1800" i="1">
            <a:latin typeface="Arial Narrow" pitchFamily="34" charset="0"/>
          </a:endParaRPr>
        </a:p>
      </dgm:t>
    </dgm:pt>
    <dgm:pt modelId="{C4400134-D730-42AA-83C9-413F3C2BB658}">
      <dgm:prSet phldrT="[Текст]" custT="1"/>
      <dgm:spPr/>
      <dgm:t>
        <a:bodyPr/>
        <a:lstStyle/>
        <a:p>
          <a:r>
            <a:rPr lang="ru-RU" sz="1800" i="1" dirty="0" smtClean="0">
              <a:latin typeface="Arial Narrow" pitchFamily="34" charset="0"/>
            </a:rPr>
            <a:t>Результаты</a:t>
          </a:r>
        </a:p>
      </dgm:t>
    </dgm:pt>
    <dgm:pt modelId="{E5A064B8-B166-4A0E-BB4F-84A8279322BB}" type="parTrans" cxnId="{B5FF937A-4D09-41F7-BF8F-3E46335FDBFA}">
      <dgm:prSet/>
      <dgm:spPr/>
      <dgm:t>
        <a:bodyPr/>
        <a:lstStyle/>
        <a:p>
          <a:endParaRPr lang="ru-RU" sz="1800" i="1">
            <a:latin typeface="Arial Narrow" pitchFamily="34" charset="0"/>
          </a:endParaRPr>
        </a:p>
      </dgm:t>
    </dgm:pt>
    <dgm:pt modelId="{ED432652-A483-4BD0-889D-AEDA36ED71F4}" type="sibTrans" cxnId="{B5FF937A-4D09-41F7-BF8F-3E46335FDBFA}">
      <dgm:prSet/>
      <dgm:spPr/>
      <dgm:t>
        <a:bodyPr/>
        <a:lstStyle/>
        <a:p>
          <a:endParaRPr lang="ru-RU" sz="1800" i="1">
            <a:latin typeface="Arial Narrow" pitchFamily="34" charset="0"/>
          </a:endParaRPr>
        </a:p>
      </dgm:t>
    </dgm:pt>
    <dgm:pt modelId="{594158FE-0DAE-49CA-AB72-35AF58D78BE2}">
      <dgm:prSet phldrT="[Текст]" custT="1"/>
      <dgm:spPr/>
      <dgm:t>
        <a:bodyPr/>
        <a:lstStyle/>
        <a:p>
          <a:r>
            <a:rPr lang="ru-RU" sz="1800" i="1" dirty="0" smtClean="0">
              <a:latin typeface="Arial Narrow" pitchFamily="34" charset="0"/>
            </a:rPr>
            <a:t>Дискуссия</a:t>
          </a:r>
        </a:p>
      </dgm:t>
    </dgm:pt>
    <dgm:pt modelId="{9493787D-8480-4AC0-BEB3-C51C25885ABB}" type="parTrans" cxnId="{F7AE47EC-8145-49E6-8173-3524C0944B6C}">
      <dgm:prSet/>
      <dgm:spPr/>
      <dgm:t>
        <a:bodyPr/>
        <a:lstStyle/>
        <a:p>
          <a:endParaRPr lang="ru-RU" sz="1800" i="1">
            <a:latin typeface="Arial Narrow" pitchFamily="34" charset="0"/>
          </a:endParaRPr>
        </a:p>
      </dgm:t>
    </dgm:pt>
    <dgm:pt modelId="{E3BF2BE4-74E2-41EB-91F4-2291E09EC40F}" type="sibTrans" cxnId="{F7AE47EC-8145-49E6-8173-3524C0944B6C}">
      <dgm:prSet/>
      <dgm:spPr/>
      <dgm:t>
        <a:bodyPr/>
        <a:lstStyle/>
        <a:p>
          <a:endParaRPr lang="ru-RU" sz="1800" i="1">
            <a:latin typeface="Arial Narrow" pitchFamily="34" charset="0"/>
          </a:endParaRPr>
        </a:p>
      </dgm:t>
    </dgm:pt>
    <dgm:pt modelId="{F1752948-409E-4924-A013-F3C502AB41D5}" type="pres">
      <dgm:prSet presAssocID="{0FA351A5-DF0A-43AF-846F-8E46B975771E}" presName="compositeShape" presStyleCnt="0">
        <dgm:presLayoutVars>
          <dgm:dir/>
          <dgm:resizeHandles/>
        </dgm:presLayoutVars>
      </dgm:prSet>
      <dgm:spPr/>
    </dgm:pt>
    <dgm:pt modelId="{CB14AF6F-815E-4FA6-9DD4-FFAF24933CF7}" type="pres">
      <dgm:prSet presAssocID="{0FA351A5-DF0A-43AF-846F-8E46B975771E}" presName="pyramid" presStyleLbl="node1" presStyleIdx="0" presStyleCnt="1"/>
      <dgm:spPr/>
    </dgm:pt>
    <dgm:pt modelId="{25D3074C-DB5F-4F41-987C-E04E33557A06}" type="pres">
      <dgm:prSet presAssocID="{0FA351A5-DF0A-43AF-846F-8E46B975771E}" presName="theList" presStyleCnt="0"/>
      <dgm:spPr/>
    </dgm:pt>
    <dgm:pt modelId="{1AA23F26-1449-4E62-8E8A-99CC533F5F4B}" type="pres">
      <dgm:prSet presAssocID="{7A3759A6-12B1-4B53-A614-AFD81B8E5D26}" presName="aNode" presStyleLbl="fgAcc1" presStyleIdx="0" presStyleCnt="4" custScaleY="71640" custLinFactY="-26236" custLinFactNeighborX="2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9F26F-F8F8-4612-B80E-A114D791D1F9}" type="pres">
      <dgm:prSet presAssocID="{7A3759A6-12B1-4B53-A614-AFD81B8E5D26}" presName="aSpace" presStyleCnt="0"/>
      <dgm:spPr/>
    </dgm:pt>
    <dgm:pt modelId="{2077C38C-147E-4CA9-86D8-B4F9467A4511}" type="pres">
      <dgm:prSet presAssocID="{DFBD8274-7ED4-421E-8754-6E8EA751978F}" presName="aNode" presStyleLbl="fgAcc1" presStyleIdx="1" presStyleCnt="4" custScaleY="71835" custLinFactY="-24450" custLinFactNeighborX="5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85323-F548-41CD-948E-D131DAB86AE3}" type="pres">
      <dgm:prSet presAssocID="{DFBD8274-7ED4-421E-8754-6E8EA751978F}" presName="aSpace" presStyleCnt="0"/>
      <dgm:spPr/>
    </dgm:pt>
    <dgm:pt modelId="{04D07B65-1AD5-4A4A-B3D9-2D762DA280C2}" type="pres">
      <dgm:prSet presAssocID="{C4400134-D730-42AA-83C9-413F3C2BB658}" presName="aNode" presStyleLbl="fgAcc1" presStyleIdx="2" presStyleCnt="4" custScaleY="70495" custLinFactY="-22665" custLinFactNeighborX="5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47EA7-FBC7-47F2-A2F7-4F8F80A65D25}" type="pres">
      <dgm:prSet presAssocID="{C4400134-D730-42AA-83C9-413F3C2BB658}" presName="aSpace" presStyleCnt="0"/>
      <dgm:spPr/>
    </dgm:pt>
    <dgm:pt modelId="{22BB62C8-3BB6-4590-8384-43BF6522E585}" type="pres">
      <dgm:prSet presAssocID="{594158FE-0DAE-49CA-AB72-35AF58D78BE2}" presName="aNode" presStyleLbl="fgAcc1" presStyleIdx="3" presStyleCnt="4" custScaleY="75824" custLinFactY="-20879" custLinFactNeighborX="16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0287D-621C-4EED-8E44-BCE50494BEE1}" type="pres">
      <dgm:prSet presAssocID="{594158FE-0DAE-49CA-AB72-35AF58D78BE2}" presName="aSpace" presStyleCnt="0"/>
      <dgm:spPr/>
    </dgm:pt>
  </dgm:ptLst>
  <dgm:cxnLst>
    <dgm:cxn modelId="{C7FC9FAD-5C85-47CB-A068-37511FCCFB5B}" srcId="{0FA351A5-DF0A-43AF-846F-8E46B975771E}" destId="{DFBD8274-7ED4-421E-8754-6E8EA751978F}" srcOrd="1" destOrd="0" parTransId="{4DB10255-A51D-4EFA-B077-20D6A18AF99A}" sibTransId="{960C9D62-AD27-49F4-83D1-AC2C169F76C8}"/>
    <dgm:cxn modelId="{00AB1F95-8489-409A-8A6A-16324CD69FC3}" type="presOf" srcId="{594158FE-0DAE-49CA-AB72-35AF58D78BE2}" destId="{22BB62C8-3BB6-4590-8384-43BF6522E585}" srcOrd="0" destOrd="0" presId="urn:microsoft.com/office/officeart/2005/8/layout/pyramid2"/>
    <dgm:cxn modelId="{F7AE47EC-8145-49E6-8173-3524C0944B6C}" srcId="{0FA351A5-DF0A-43AF-846F-8E46B975771E}" destId="{594158FE-0DAE-49CA-AB72-35AF58D78BE2}" srcOrd="3" destOrd="0" parTransId="{9493787D-8480-4AC0-BEB3-C51C25885ABB}" sibTransId="{E3BF2BE4-74E2-41EB-91F4-2291E09EC40F}"/>
    <dgm:cxn modelId="{B7AD69CD-D2B9-4098-BDD1-BD5EC4CCB100}" type="presOf" srcId="{0FA351A5-DF0A-43AF-846F-8E46B975771E}" destId="{F1752948-409E-4924-A013-F3C502AB41D5}" srcOrd="0" destOrd="0" presId="urn:microsoft.com/office/officeart/2005/8/layout/pyramid2"/>
    <dgm:cxn modelId="{B5FF937A-4D09-41F7-BF8F-3E46335FDBFA}" srcId="{0FA351A5-DF0A-43AF-846F-8E46B975771E}" destId="{C4400134-D730-42AA-83C9-413F3C2BB658}" srcOrd="2" destOrd="0" parTransId="{E5A064B8-B166-4A0E-BB4F-84A8279322BB}" sibTransId="{ED432652-A483-4BD0-889D-AEDA36ED71F4}"/>
    <dgm:cxn modelId="{6FB63255-D149-4E9E-B116-5F3DC3E96034}" type="presOf" srcId="{DFBD8274-7ED4-421E-8754-6E8EA751978F}" destId="{2077C38C-147E-4CA9-86D8-B4F9467A4511}" srcOrd="0" destOrd="0" presId="urn:microsoft.com/office/officeart/2005/8/layout/pyramid2"/>
    <dgm:cxn modelId="{C7ED5C3E-431B-45B0-8356-C945EADC0ED1}" type="presOf" srcId="{C4400134-D730-42AA-83C9-413F3C2BB658}" destId="{04D07B65-1AD5-4A4A-B3D9-2D762DA280C2}" srcOrd="0" destOrd="0" presId="urn:microsoft.com/office/officeart/2005/8/layout/pyramid2"/>
    <dgm:cxn modelId="{B32E7C96-20C4-4F23-93DF-5558BA3E13B7}" srcId="{0FA351A5-DF0A-43AF-846F-8E46B975771E}" destId="{7A3759A6-12B1-4B53-A614-AFD81B8E5D26}" srcOrd="0" destOrd="0" parTransId="{1B9C8336-CCEF-46A4-9271-475EC29D5FB5}" sibTransId="{82A7CCC6-64B9-4F5B-A6DC-43270819311E}"/>
    <dgm:cxn modelId="{59EA2D10-ABDF-4C6B-B8E5-1AE52AB0CDBB}" type="presOf" srcId="{7A3759A6-12B1-4B53-A614-AFD81B8E5D26}" destId="{1AA23F26-1449-4E62-8E8A-99CC533F5F4B}" srcOrd="0" destOrd="0" presId="urn:microsoft.com/office/officeart/2005/8/layout/pyramid2"/>
    <dgm:cxn modelId="{63016025-9A82-4F27-8EE1-17487DEB94A1}" type="presParOf" srcId="{F1752948-409E-4924-A013-F3C502AB41D5}" destId="{CB14AF6F-815E-4FA6-9DD4-FFAF24933CF7}" srcOrd="0" destOrd="0" presId="urn:microsoft.com/office/officeart/2005/8/layout/pyramid2"/>
    <dgm:cxn modelId="{ADC5E7EF-3073-44BA-9D08-7B905A1BEDBB}" type="presParOf" srcId="{F1752948-409E-4924-A013-F3C502AB41D5}" destId="{25D3074C-DB5F-4F41-987C-E04E33557A06}" srcOrd="1" destOrd="0" presId="urn:microsoft.com/office/officeart/2005/8/layout/pyramid2"/>
    <dgm:cxn modelId="{F5C50D54-B73F-455B-9EE5-C60A4A8716D5}" type="presParOf" srcId="{25D3074C-DB5F-4F41-987C-E04E33557A06}" destId="{1AA23F26-1449-4E62-8E8A-99CC533F5F4B}" srcOrd="0" destOrd="0" presId="urn:microsoft.com/office/officeart/2005/8/layout/pyramid2"/>
    <dgm:cxn modelId="{39EE554B-F75A-49D4-BD32-B7CE125AFB24}" type="presParOf" srcId="{25D3074C-DB5F-4F41-987C-E04E33557A06}" destId="{E209F26F-F8F8-4612-B80E-A114D791D1F9}" srcOrd="1" destOrd="0" presId="urn:microsoft.com/office/officeart/2005/8/layout/pyramid2"/>
    <dgm:cxn modelId="{7BB82B81-5114-48B3-A194-C756E15DDE1B}" type="presParOf" srcId="{25D3074C-DB5F-4F41-987C-E04E33557A06}" destId="{2077C38C-147E-4CA9-86D8-B4F9467A4511}" srcOrd="2" destOrd="0" presId="urn:microsoft.com/office/officeart/2005/8/layout/pyramid2"/>
    <dgm:cxn modelId="{13827016-E320-456D-886A-F040A14331B5}" type="presParOf" srcId="{25D3074C-DB5F-4F41-987C-E04E33557A06}" destId="{CB485323-F548-41CD-948E-D131DAB86AE3}" srcOrd="3" destOrd="0" presId="urn:microsoft.com/office/officeart/2005/8/layout/pyramid2"/>
    <dgm:cxn modelId="{913B30D7-C9AE-42C4-8035-54DE0F8E9BFB}" type="presParOf" srcId="{25D3074C-DB5F-4F41-987C-E04E33557A06}" destId="{04D07B65-1AD5-4A4A-B3D9-2D762DA280C2}" srcOrd="4" destOrd="0" presId="urn:microsoft.com/office/officeart/2005/8/layout/pyramid2"/>
    <dgm:cxn modelId="{88E6F5D6-5297-4784-898D-39ED06EE408A}" type="presParOf" srcId="{25D3074C-DB5F-4F41-987C-E04E33557A06}" destId="{C7A47EA7-FBC7-47F2-A2F7-4F8F80A65D25}" srcOrd="5" destOrd="0" presId="urn:microsoft.com/office/officeart/2005/8/layout/pyramid2"/>
    <dgm:cxn modelId="{CD4AEDF2-9B62-4165-AEA2-2DD9A1304065}" type="presParOf" srcId="{25D3074C-DB5F-4F41-987C-E04E33557A06}" destId="{22BB62C8-3BB6-4590-8384-43BF6522E585}" srcOrd="6" destOrd="0" presId="urn:microsoft.com/office/officeart/2005/8/layout/pyramid2"/>
    <dgm:cxn modelId="{0171F9C3-CDFA-43BF-9F93-1E1008013E2F}" type="presParOf" srcId="{25D3074C-DB5F-4F41-987C-E04E33557A06}" destId="{BD00287D-621C-4EED-8E44-BCE50494BEE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66BC3-6DCE-470E-80BF-E3D3EE9AD10F}">
      <dsp:nvSpPr>
        <dsp:cNvPr id="0" name=""/>
        <dsp:cNvSpPr/>
      </dsp:nvSpPr>
      <dsp:spPr>
        <a:xfrm>
          <a:off x="0" y="173723"/>
          <a:ext cx="4320480" cy="5133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latin typeface="Arial Narrow" pitchFamily="34" charset="0"/>
            </a:rPr>
            <a:t>Название</a:t>
          </a:r>
          <a:endParaRPr lang="ru-RU" sz="1300" b="1" i="1" kern="1200" dirty="0">
            <a:latin typeface="Arial Narrow" pitchFamily="34" charset="0"/>
          </a:endParaRPr>
        </a:p>
      </dsp:txBody>
      <dsp:txXfrm>
        <a:off x="25059" y="198782"/>
        <a:ext cx="4270362" cy="463219"/>
      </dsp:txXfrm>
    </dsp:sp>
    <dsp:sp modelId="{9E6F4783-E43D-488A-A402-BAC0429D2758}">
      <dsp:nvSpPr>
        <dsp:cNvPr id="0" name=""/>
        <dsp:cNvSpPr/>
      </dsp:nvSpPr>
      <dsp:spPr>
        <a:xfrm>
          <a:off x="0" y="710497"/>
          <a:ext cx="4320480" cy="513337"/>
        </a:xfrm>
        <a:prstGeom prst="roundRect">
          <a:avLst/>
        </a:prstGeom>
        <a:solidFill>
          <a:schemeClr val="accent4">
            <a:hueOff val="-293880"/>
            <a:satOff val="-813"/>
            <a:lumOff val="5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latin typeface="Arial Narrow" pitchFamily="34" charset="0"/>
            </a:rPr>
            <a:t>МРНТИ</a:t>
          </a:r>
          <a:endParaRPr lang="ru-RU" sz="1300" b="1" kern="1200" dirty="0">
            <a:latin typeface="Arial Narrow" pitchFamily="34" charset="0"/>
          </a:endParaRPr>
        </a:p>
      </dsp:txBody>
      <dsp:txXfrm>
        <a:off x="25059" y="735556"/>
        <a:ext cx="4270362" cy="463219"/>
      </dsp:txXfrm>
    </dsp:sp>
    <dsp:sp modelId="{1F902399-BFCA-4895-9F06-73FE79FD5788}">
      <dsp:nvSpPr>
        <dsp:cNvPr id="0" name=""/>
        <dsp:cNvSpPr/>
      </dsp:nvSpPr>
      <dsp:spPr>
        <a:xfrm>
          <a:off x="0" y="1257424"/>
          <a:ext cx="4320480" cy="513337"/>
        </a:xfrm>
        <a:prstGeom prst="roundRect">
          <a:avLst/>
        </a:prstGeom>
        <a:solidFill>
          <a:schemeClr val="accent4">
            <a:hueOff val="-587759"/>
            <a:satOff val="-1626"/>
            <a:lumOff val="10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itchFamily="34" charset="0"/>
            </a:rPr>
            <a:t>ФИО автора(</a:t>
          </a:r>
          <a:r>
            <a:rPr lang="ru-RU" sz="1300" b="1" kern="1200" dirty="0" err="1" smtClean="0">
              <a:latin typeface="Arial Narrow" pitchFamily="34" charset="0"/>
            </a:rPr>
            <a:t>ов</a:t>
          </a:r>
          <a:r>
            <a:rPr lang="ru-RU" sz="1300" b="1" kern="1200" dirty="0" smtClean="0">
              <a:latin typeface="Arial Narrow" pitchFamily="34" charset="0"/>
            </a:rPr>
            <a:t>)</a:t>
          </a:r>
          <a:endParaRPr lang="ru-RU" sz="1300" b="1" kern="1200" dirty="0">
            <a:latin typeface="Arial Narrow" pitchFamily="34" charset="0"/>
          </a:endParaRPr>
        </a:p>
      </dsp:txBody>
      <dsp:txXfrm>
        <a:off x="25059" y="1282483"/>
        <a:ext cx="4270362" cy="463219"/>
      </dsp:txXfrm>
    </dsp:sp>
    <dsp:sp modelId="{0ACA41A7-9BC7-4537-BF78-17C8878F5868}">
      <dsp:nvSpPr>
        <dsp:cNvPr id="0" name=""/>
        <dsp:cNvSpPr/>
      </dsp:nvSpPr>
      <dsp:spPr>
        <a:xfrm>
          <a:off x="0" y="1808202"/>
          <a:ext cx="4320480" cy="513337"/>
        </a:xfrm>
        <a:prstGeom prst="roundRect">
          <a:avLst/>
        </a:prstGeom>
        <a:solidFill>
          <a:schemeClr val="accent4">
            <a:hueOff val="-881639"/>
            <a:satOff val="-2439"/>
            <a:lumOff val="15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i="1" kern="1200" dirty="0" err="1" smtClean="0">
              <a:latin typeface="Arial Narrow" pitchFamily="34" charset="0"/>
            </a:rPr>
            <a:t>Аффиляция</a:t>
          </a:r>
          <a:r>
            <a:rPr lang="ru-RU" sz="1300" b="1" i="1" kern="1200" dirty="0" smtClean="0">
              <a:latin typeface="Arial Narrow" pitchFamily="34" charset="0"/>
            </a:rPr>
            <a:t> с местом работы автора</a:t>
          </a:r>
          <a:endParaRPr lang="ru-RU" sz="1300" b="1" kern="1200" dirty="0" smtClean="0">
            <a:latin typeface="Arial Narrow" pitchFamily="34" charset="0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latin typeface="Arial Narrow" pitchFamily="34" charset="0"/>
          </a:endParaRPr>
        </a:p>
      </dsp:txBody>
      <dsp:txXfrm>
        <a:off x="25059" y="1833261"/>
        <a:ext cx="4270362" cy="463219"/>
      </dsp:txXfrm>
    </dsp:sp>
    <dsp:sp modelId="{33684BC7-6D22-4645-B9FC-FCE82D0A063D}">
      <dsp:nvSpPr>
        <dsp:cNvPr id="0" name=""/>
        <dsp:cNvSpPr/>
      </dsp:nvSpPr>
      <dsp:spPr>
        <a:xfrm>
          <a:off x="0" y="2366321"/>
          <a:ext cx="4320480" cy="513337"/>
        </a:xfrm>
        <a:prstGeom prst="roundRect">
          <a:avLst/>
        </a:prstGeom>
        <a:solidFill>
          <a:schemeClr val="accent4">
            <a:hueOff val="-1175519"/>
            <a:satOff val="-3251"/>
            <a:lumOff val="20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latin typeface="Arial Narrow" pitchFamily="34" charset="0"/>
            </a:rPr>
            <a:t>Аннотация </a:t>
          </a:r>
          <a:endParaRPr lang="ru-RU" sz="1300" b="1" kern="1200" dirty="0">
            <a:latin typeface="Arial Narrow" pitchFamily="34" charset="0"/>
          </a:endParaRPr>
        </a:p>
      </dsp:txBody>
      <dsp:txXfrm>
        <a:off x="25059" y="2391380"/>
        <a:ext cx="4270362" cy="463219"/>
      </dsp:txXfrm>
    </dsp:sp>
    <dsp:sp modelId="{A701A472-D34B-4D40-ABEA-33952BEB5844}">
      <dsp:nvSpPr>
        <dsp:cNvPr id="0" name=""/>
        <dsp:cNvSpPr/>
      </dsp:nvSpPr>
      <dsp:spPr>
        <a:xfrm>
          <a:off x="0" y="2909757"/>
          <a:ext cx="4320480" cy="513337"/>
        </a:xfrm>
        <a:prstGeom prst="roundRect">
          <a:avLst/>
        </a:prstGeom>
        <a:solidFill>
          <a:schemeClr val="accent4">
            <a:hueOff val="-1469398"/>
            <a:satOff val="-4064"/>
            <a:lumOff val="25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smtClean="0">
              <a:latin typeface="Arial Narrow" pitchFamily="34" charset="0"/>
            </a:rPr>
            <a:t>Ключевые слова </a:t>
          </a:r>
          <a:endParaRPr lang="ru-RU" sz="1300" b="1" kern="1200">
            <a:latin typeface="Arial Narrow" pitchFamily="34" charset="0"/>
          </a:endParaRPr>
        </a:p>
      </dsp:txBody>
      <dsp:txXfrm>
        <a:off x="25059" y="2934816"/>
        <a:ext cx="4270362" cy="463219"/>
      </dsp:txXfrm>
    </dsp:sp>
    <dsp:sp modelId="{EC690312-1D91-439B-957E-9D20D73F64B4}">
      <dsp:nvSpPr>
        <dsp:cNvPr id="0" name=""/>
        <dsp:cNvSpPr/>
      </dsp:nvSpPr>
      <dsp:spPr>
        <a:xfrm>
          <a:off x="0" y="3460535"/>
          <a:ext cx="4320480" cy="513337"/>
        </a:xfrm>
        <a:prstGeom prst="roundRect">
          <a:avLst/>
        </a:prstGeom>
        <a:solidFill>
          <a:schemeClr val="accent4">
            <a:hueOff val="-1763278"/>
            <a:satOff val="-4877"/>
            <a:lumOff val="30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latin typeface="Arial Narrow" pitchFamily="34" charset="0"/>
            </a:rPr>
            <a:t>Структура статей </a:t>
          </a:r>
          <a:endParaRPr lang="ru-RU" sz="1300" b="1" kern="1200" dirty="0">
            <a:latin typeface="Arial Narrow" pitchFamily="34" charset="0"/>
          </a:endParaRPr>
        </a:p>
      </dsp:txBody>
      <dsp:txXfrm>
        <a:off x="25059" y="3485594"/>
        <a:ext cx="4270362" cy="463219"/>
      </dsp:txXfrm>
    </dsp:sp>
    <dsp:sp modelId="{01212750-4003-4DCC-9B03-424DFFC79FF6}">
      <dsp:nvSpPr>
        <dsp:cNvPr id="0" name=""/>
        <dsp:cNvSpPr/>
      </dsp:nvSpPr>
      <dsp:spPr>
        <a:xfrm>
          <a:off x="0" y="4011312"/>
          <a:ext cx="4320480" cy="513337"/>
        </a:xfrm>
        <a:prstGeom prst="roundRect">
          <a:avLst/>
        </a:prstGeom>
        <a:solidFill>
          <a:schemeClr val="accent4">
            <a:hueOff val="-2057158"/>
            <a:satOff val="-5690"/>
            <a:lumOff val="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smtClean="0">
              <a:latin typeface="Arial Narrow" pitchFamily="34" charset="0"/>
            </a:rPr>
            <a:t>Список использованной литературы</a:t>
          </a:r>
          <a:endParaRPr lang="ru-RU" sz="1300" b="1" kern="1200">
            <a:latin typeface="Arial Narrow" pitchFamily="34" charset="0"/>
          </a:endParaRPr>
        </a:p>
      </dsp:txBody>
      <dsp:txXfrm>
        <a:off x="25059" y="4036371"/>
        <a:ext cx="4270362" cy="463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F3F40-B8E3-4222-AAE5-2D76C5B7FC7C}">
      <dsp:nvSpPr>
        <dsp:cNvPr id="0" name=""/>
        <dsp:cNvSpPr/>
      </dsp:nvSpPr>
      <dsp:spPr>
        <a:xfrm>
          <a:off x="0" y="1080127"/>
          <a:ext cx="4067944" cy="2088238"/>
        </a:xfrm>
        <a:prstGeom prst="chevron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latin typeface="Arial Narrow" pitchFamily="34" charset="0"/>
            </a:rPr>
            <a:t>Оформление журнала</a:t>
          </a:r>
          <a:endParaRPr lang="ru-RU" sz="2600" b="1" i="1" kern="1200" dirty="0">
            <a:latin typeface="Arial Narrow" pitchFamily="34" charset="0"/>
          </a:endParaRPr>
        </a:p>
      </dsp:txBody>
      <dsp:txXfrm>
        <a:off x="1044119" y="1080127"/>
        <a:ext cx="1979706" cy="2088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4AF6F-815E-4FA6-9DD4-FFAF24933CF7}">
      <dsp:nvSpPr>
        <dsp:cNvPr id="0" name=""/>
        <dsp:cNvSpPr/>
      </dsp:nvSpPr>
      <dsp:spPr>
        <a:xfrm>
          <a:off x="734481" y="0"/>
          <a:ext cx="4608512" cy="4608512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23F26-1449-4E62-8E8A-99CC533F5F4B}">
      <dsp:nvSpPr>
        <dsp:cNvPr id="0" name=""/>
        <dsp:cNvSpPr/>
      </dsp:nvSpPr>
      <dsp:spPr>
        <a:xfrm>
          <a:off x="3039546" y="43257"/>
          <a:ext cx="2995532" cy="7763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Arial Narrow" pitchFamily="34" charset="0"/>
            </a:rPr>
            <a:t>Введение</a:t>
          </a:r>
          <a:endParaRPr lang="ru-RU" sz="1800" i="1" kern="1200" dirty="0">
            <a:latin typeface="Arial Narrow" pitchFamily="34" charset="0"/>
          </a:endParaRPr>
        </a:p>
      </dsp:txBody>
      <dsp:txXfrm>
        <a:off x="3077446" y="81157"/>
        <a:ext cx="2919732" cy="700577"/>
      </dsp:txXfrm>
    </dsp:sp>
    <dsp:sp modelId="{2077C38C-147E-4CA9-86D8-B4F9467A4511}">
      <dsp:nvSpPr>
        <dsp:cNvPr id="0" name=""/>
        <dsp:cNvSpPr/>
      </dsp:nvSpPr>
      <dsp:spPr>
        <a:xfrm>
          <a:off x="3056351" y="974455"/>
          <a:ext cx="2995532" cy="7784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685719"/>
              <a:satOff val="-189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Arial Narrow" pitchFamily="34" charset="0"/>
            </a:rPr>
            <a:t>Методы</a:t>
          </a:r>
          <a:endParaRPr lang="ru-RU" sz="1800" i="1" kern="1200" dirty="0">
            <a:latin typeface="Arial Narrow" pitchFamily="34" charset="0"/>
          </a:endParaRPr>
        </a:p>
      </dsp:txBody>
      <dsp:txXfrm>
        <a:off x="3094354" y="1012458"/>
        <a:ext cx="2919526" cy="702484"/>
      </dsp:txXfrm>
    </dsp:sp>
    <dsp:sp modelId="{04D07B65-1AD5-4A4A-B3D9-2D762DA280C2}">
      <dsp:nvSpPr>
        <dsp:cNvPr id="0" name=""/>
        <dsp:cNvSpPr/>
      </dsp:nvSpPr>
      <dsp:spPr>
        <a:xfrm>
          <a:off x="3056351" y="1907755"/>
          <a:ext cx="2995532" cy="7639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371439"/>
              <a:satOff val="-379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Arial Narrow" pitchFamily="34" charset="0"/>
            </a:rPr>
            <a:t>Результаты</a:t>
          </a:r>
        </a:p>
      </dsp:txBody>
      <dsp:txXfrm>
        <a:off x="3093645" y="1945049"/>
        <a:ext cx="2920944" cy="689380"/>
      </dsp:txXfrm>
    </dsp:sp>
    <dsp:sp modelId="{22BB62C8-3BB6-4590-8384-43BF6522E585}">
      <dsp:nvSpPr>
        <dsp:cNvPr id="0" name=""/>
        <dsp:cNvSpPr/>
      </dsp:nvSpPr>
      <dsp:spPr>
        <a:xfrm>
          <a:off x="3086666" y="2826544"/>
          <a:ext cx="2995532" cy="8217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2057158"/>
              <a:satOff val="-5690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Arial Narrow" pitchFamily="34" charset="0"/>
            </a:rPr>
            <a:t>Дискуссия</a:t>
          </a:r>
        </a:p>
      </dsp:txBody>
      <dsp:txXfrm>
        <a:off x="3126779" y="2866657"/>
        <a:ext cx="2915306" cy="741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7" y="0"/>
            <a:ext cx="2950475" cy="4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36600"/>
            <a:ext cx="4910138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666139"/>
            <a:ext cx="5447030" cy="44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0572"/>
            <a:ext cx="2950475" cy="4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7" y="9330572"/>
            <a:ext cx="2950475" cy="4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3FC0A1-186B-47E7-ABD7-03CDF561F6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0016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E9CA-B5FE-4377-8B5B-B352803572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9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E9CA-B5FE-4377-8B5B-B352803572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9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E9CA-B5FE-4377-8B5B-B352803572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9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E9CA-B5FE-4377-8B5B-B3528035722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9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E9CA-B5FE-4377-8B5B-B3528035722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9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9C8E55D-A873-468E-AF49-A3AEE991BE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C7EE6-5266-45A8-8D82-8817D84C6F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80A1A-87E0-4F72-8271-47F3249270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B46BA-0F85-4853-A251-7E44122D63F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49881-AE96-4E5D-BFC1-A9344A322C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0E81F-40DF-4B57-B75A-4E22CED8F9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 alt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83C1DFE-2D00-4C85-BF59-09B1B7904C0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3CFD11E9-3C80-4AC6-AA37-C72E5BC064A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01F58-33F3-4083-ACF1-FB66568795F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F21C6-D0DB-4388-BF4C-5C9B97653FF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30F8F-26CE-4DC4-99BE-C86BF74DFAA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7AA8E-5CC0-472E-8599-3EB849B0C82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ransition spd="slow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3592240"/>
              </p:ext>
            </p:extLst>
          </p:nvPr>
        </p:nvGraphicFramePr>
        <p:xfrm>
          <a:off x="4067944" y="1412777"/>
          <a:ext cx="432048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10442817"/>
              </p:ext>
            </p:extLst>
          </p:nvPr>
        </p:nvGraphicFramePr>
        <p:xfrm>
          <a:off x="0" y="1628800"/>
          <a:ext cx="40679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5792264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63316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n w="13970" cmpd="sng">
                  <a:noFill/>
                  <a:prstDash val="solid"/>
                </a:ln>
                <a:latin typeface="Arial Narrow" pitchFamily="34" charset="0"/>
              </a:rPr>
              <a:t>Название журнала</a:t>
            </a:r>
            <a:endParaRPr lang="ru-RU" sz="2400" b="1" i="1" dirty="0">
              <a:ln w="13970" cmpd="sng">
                <a:noFill/>
                <a:prstDash val="solid"/>
              </a:ln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22" t="12469" r="42696" b="7553"/>
          <a:stretch/>
        </p:blipFill>
        <p:spPr bwMode="auto">
          <a:xfrm>
            <a:off x="947550" y="1556792"/>
            <a:ext cx="3385706" cy="4759144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09" t="10969" r="42770" b="6329"/>
          <a:stretch/>
        </p:blipFill>
        <p:spPr bwMode="auto">
          <a:xfrm>
            <a:off x="5148064" y="1556792"/>
            <a:ext cx="3298102" cy="475914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Умножение 9"/>
          <p:cNvSpPr/>
          <p:nvPr/>
        </p:nvSpPr>
        <p:spPr>
          <a:xfrm>
            <a:off x="7452320" y="5002343"/>
            <a:ext cx="993846" cy="13135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9080244">
            <a:off x="3286945" y="5363445"/>
            <a:ext cx="953762" cy="561031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6115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2" t="17559" r="37795" b="12876"/>
          <a:stretch/>
        </p:blipFill>
        <p:spPr bwMode="auto">
          <a:xfrm>
            <a:off x="182053" y="1052735"/>
            <a:ext cx="6800800" cy="554354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536331" y="1123051"/>
            <a:ext cx="1152128" cy="25477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3598" y="1523858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rgbClr val="6600CC"/>
                </a:solidFill>
              </a:rPr>
              <a:t>МРНТИ 14.35.09</a:t>
            </a:r>
            <a:endParaRPr lang="ru-RU" sz="1200" i="1" dirty="0">
              <a:solidFill>
                <a:srgbClr val="6600C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822265" y="1391294"/>
            <a:ext cx="274412" cy="216024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403648" y="1623232"/>
            <a:ext cx="4262058" cy="45817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580112" y="2174646"/>
            <a:ext cx="35638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6600CC"/>
                </a:solidFill>
              </a:rPr>
              <a:t>¹Жетысуский государственный университет </a:t>
            </a:r>
          </a:p>
          <a:p>
            <a:r>
              <a:rPr lang="ru-RU" sz="1200" i="1" dirty="0" smtClean="0">
                <a:solidFill>
                  <a:srgbClr val="6600CC"/>
                </a:solidFill>
              </a:rPr>
              <a:t>имени И. Жансугурова, г. Талдыкорган, Казахстан</a:t>
            </a:r>
            <a:endParaRPr lang="ru-RU" sz="1200" i="1" dirty="0">
              <a:solidFill>
                <a:srgbClr val="6600CC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5220072" y="2042931"/>
            <a:ext cx="1656184" cy="144862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873581" y="1424485"/>
            <a:ext cx="1224136" cy="19874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226848" y="1053802"/>
            <a:ext cx="1459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6600CC"/>
                </a:solidFill>
              </a:rPr>
              <a:t>А.К. </a:t>
            </a:r>
            <a:r>
              <a:rPr lang="ru-RU" sz="1200" i="1" dirty="0">
                <a:solidFill>
                  <a:srgbClr val="6600CC"/>
                </a:solidFill>
              </a:rPr>
              <a:t>Усенова¹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3902813" y="1250438"/>
            <a:ext cx="648070" cy="16417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82853" y="3146008"/>
            <a:ext cx="1834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rgbClr val="6600CC"/>
                </a:solidFill>
              </a:rPr>
              <a:t>Аннотация 100-150 слов</a:t>
            </a:r>
            <a:endParaRPr lang="ru-RU" sz="1200" i="1" dirty="0">
              <a:solidFill>
                <a:srgbClr val="6600CC"/>
              </a:solidFill>
            </a:endParaRPr>
          </a:p>
        </p:txBody>
      </p:sp>
      <p:cxnSp>
        <p:nvCxnSpPr>
          <p:cNvPr id="2063" name="Прямая со стрелкой 2062"/>
          <p:cNvCxnSpPr>
            <a:stCxn id="49" idx="1"/>
          </p:cNvCxnSpPr>
          <p:nvPr/>
        </p:nvCxnSpPr>
        <p:spPr>
          <a:xfrm flipH="1">
            <a:off x="6336779" y="3284508"/>
            <a:ext cx="646074" cy="12575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36778" y="3840169"/>
            <a:ext cx="221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rgbClr val="6600CC"/>
                </a:solidFill>
              </a:rPr>
              <a:t>Ключевые слова по тематике</a:t>
            </a:r>
            <a:endParaRPr lang="ru-RU" sz="1200" i="1" dirty="0">
              <a:solidFill>
                <a:srgbClr val="6600CC"/>
              </a:solidFill>
            </a:endParaRPr>
          </a:p>
        </p:txBody>
      </p:sp>
      <p:cxnSp>
        <p:nvCxnSpPr>
          <p:cNvPr id="54" name="Прямая со стрелкой 53"/>
          <p:cNvCxnSpPr>
            <a:stCxn id="53" idx="1"/>
          </p:cNvCxnSpPr>
          <p:nvPr/>
        </p:nvCxnSpPr>
        <p:spPr>
          <a:xfrm flipH="1" flipV="1">
            <a:off x="5076056" y="3909419"/>
            <a:ext cx="1260722" cy="69250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4591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633169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i="1" dirty="0">
                <a:latin typeface="Arial Narrow" pitchFamily="34" charset="0"/>
              </a:rPr>
              <a:t>Структура статей </a:t>
            </a:r>
            <a:endParaRPr lang="ru-RU" sz="2400" b="1" dirty="0">
              <a:latin typeface="Arial Narrow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57018344"/>
              </p:ext>
            </p:extLst>
          </p:nvPr>
        </p:nvGraphicFramePr>
        <p:xfrm>
          <a:off x="1259632" y="1340768"/>
          <a:ext cx="67687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355976" y="5157192"/>
            <a:ext cx="2995532" cy="720080"/>
            <a:chOff x="3038737" y="3225733"/>
            <a:chExt cx="2995532" cy="81909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38737" y="3225733"/>
              <a:ext cx="2995532" cy="819091"/>
            </a:xfrm>
            <a:prstGeom prst="roundRect">
              <a:avLst/>
            </a:prstGeom>
          </p:spPr>
          <p:style>
            <a:lnRef idx="2">
              <a:schemeClr val="accent4">
                <a:hueOff val="-2057158"/>
                <a:satOff val="-5690"/>
                <a:lumOff val="353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078722" y="3265718"/>
              <a:ext cx="2915562" cy="739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i="1" kern="1200" dirty="0" smtClean="0">
                  <a:latin typeface="Arial Narrow" pitchFamily="34" charset="0"/>
                </a:rPr>
                <a:t>Заключение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 rot="17764833">
            <a:off x="2079691" y="3706793"/>
            <a:ext cx="2699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Arial Narrow" pitchFamily="34" charset="0"/>
              </a:rPr>
              <a:t>Статья</a:t>
            </a:r>
            <a:endParaRPr lang="ru-RU" sz="4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42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633169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i="1" dirty="0" smtClean="0">
                <a:latin typeface="Arial Narrow" pitchFamily="34" charset="0"/>
              </a:rPr>
              <a:t>Список использованной литературы 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556792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i="1" dirty="0" smtClean="0">
                <a:solidFill>
                  <a:schemeClr val="accent2"/>
                </a:solidFill>
                <a:latin typeface="Arial Narrow" pitchFamily="34" charset="0"/>
              </a:rPr>
              <a:t>ГОСТ </a:t>
            </a:r>
            <a:r>
              <a:rPr lang="ru-RU" sz="2000" b="1" i="1" dirty="0">
                <a:solidFill>
                  <a:schemeClr val="accent2"/>
                </a:solidFill>
                <a:latin typeface="Arial Narrow" pitchFamily="34" charset="0"/>
              </a:rPr>
              <a:t>7.1-2003 «Библиографическая запись. Библиографическое описание. Общие требования и правила составления</a:t>
            </a:r>
            <a:r>
              <a:rPr lang="ru-RU" sz="2000" b="1" i="1" dirty="0" smtClean="0">
                <a:solidFill>
                  <a:schemeClr val="accent2"/>
                </a:solidFill>
                <a:latin typeface="Arial Narrow" pitchFamily="34" charset="0"/>
              </a:rPr>
              <a:t>»</a:t>
            </a:r>
          </a:p>
          <a:p>
            <a:pPr algn="just">
              <a:spcAft>
                <a:spcPts val="1200"/>
              </a:spcAft>
            </a:pPr>
            <a:endParaRPr lang="ru-RU" sz="1400" i="1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1400" i="1" dirty="0" smtClean="0">
                <a:solidFill>
                  <a:schemeClr val="accent2"/>
                </a:solidFill>
                <a:latin typeface="Arial Narrow" pitchFamily="34" charset="0"/>
              </a:rPr>
              <a:t>Пример оформления ссылок: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400" dirty="0" err="1" smtClean="0">
                <a:latin typeface="Arial Narrow" pitchFamily="34" charset="0"/>
              </a:rPr>
              <a:t>Аксартов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Р. М., Айзиков М. И., Расулова С. А. Метод количественного определения </a:t>
            </a:r>
            <a:r>
              <a:rPr lang="ru-RU" sz="1400" dirty="0" err="1">
                <a:latin typeface="Arial Narrow" pitchFamily="34" charset="0"/>
              </a:rPr>
              <a:t>леукомизина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smtClean="0">
                <a:latin typeface="Arial Narrow" pitchFamily="34" charset="0"/>
              </a:rPr>
              <a:t>// </a:t>
            </a:r>
            <a:r>
              <a:rPr lang="ru-RU" sz="1400" dirty="0" err="1" smtClean="0">
                <a:latin typeface="Arial Narrow" pitchFamily="34" charset="0"/>
              </a:rPr>
              <a:t>Вестн</a:t>
            </a:r>
            <a:r>
              <a:rPr lang="ru-RU" sz="1400" dirty="0">
                <a:latin typeface="Arial Narrow" pitchFamily="34" charset="0"/>
              </a:rPr>
              <a:t>. </a:t>
            </a:r>
            <a:r>
              <a:rPr lang="ru-RU" sz="1400" dirty="0" err="1">
                <a:latin typeface="Arial Narrow" pitchFamily="34" charset="0"/>
              </a:rPr>
              <a:t>КазНУ</a:t>
            </a:r>
            <a:r>
              <a:rPr lang="ru-RU" sz="1400" dirty="0">
                <a:latin typeface="Arial Narrow" pitchFamily="34" charset="0"/>
              </a:rPr>
              <a:t>. Сер. </a:t>
            </a:r>
            <a:r>
              <a:rPr lang="ru-RU" sz="1400" dirty="0" err="1">
                <a:latin typeface="Arial Narrow" pitchFamily="34" charset="0"/>
              </a:rPr>
              <a:t>хим</a:t>
            </a:r>
            <a:r>
              <a:rPr lang="ru-RU" sz="1400" dirty="0">
                <a:latin typeface="Arial Narrow" pitchFamily="34" charset="0"/>
              </a:rPr>
              <a:t> – 2003. – Т. 1. № 8. - С. 40-41 – </a:t>
            </a:r>
            <a:r>
              <a:rPr lang="ru-RU" sz="1400" dirty="0" smtClean="0">
                <a:solidFill>
                  <a:schemeClr val="accent2"/>
                </a:solidFill>
                <a:latin typeface="Arial Narrow" pitchFamily="34" charset="0"/>
              </a:rPr>
              <a:t>статьи из журнала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400" dirty="0" err="1" smtClean="0">
                <a:latin typeface="Arial Narrow" pitchFamily="34" charset="0"/>
              </a:rPr>
              <a:t>Абимульдина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С. Т., </a:t>
            </a:r>
            <a:r>
              <a:rPr lang="ru-RU" sz="1400" dirty="0" err="1">
                <a:latin typeface="Arial Narrow" pitchFamily="34" charset="0"/>
              </a:rPr>
              <a:t>Сыдыкова</a:t>
            </a:r>
            <a:r>
              <a:rPr lang="ru-RU" sz="1400" dirty="0">
                <a:latin typeface="Arial Narrow" pitchFamily="34" charset="0"/>
              </a:rPr>
              <a:t> Г. Е., </a:t>
            </a:r>
            <a:r>
              <a:rPr lang="ru-RU" sz="1400" dirty="0" err="1">
                <a:latin typeface="Arial Narrow" pitchFamily="34" charset="0"/>
              </a:rPr>
              <a:t>Оразбаева</a:t>
            </a:r>
            <a:r>
              <a:rPr lang="ru-RU" sz="1400" dirty="0">
                <a:latin typeface="Arial Narrow" pitchFamily="34" charset="0"/>
              </a:rPr>
              <a:t> Л. А. Функционирование и развитие инфраструктуры сахарного производства // Инновация в аграрном секторе Казахстана: Матер. </a:t>
            </a:r>
            <a:r>
              <a:rPr lang="ru-RU" sz="1400" dirty="0" err="1">
                <a:latin typeface="Arial Narrow" pitchFamily="34" charset="0"/>
              </a:rPr>
              <a:t>Междунар</a:t>
            </a:r>
            <a:r>
              <a:rPr lang="ru-RU" sz="1400" dirty="0">
                <a:latin typeface="Arial Narrow" pitchFamily="34" charset="0"/>
              </a:rPr>
              <a:t>. </a:t>
            </a:r>
            <a:r>
              <a:rPr lang="ru-RU" sz="1400" dirty="0" err="1">
                <a:latin typeface="Arial Narrow" pitchFamily="34" charset="0"/>
              </a:rPr>
              <a:t>конф</a:t>
            </a:r>
            <a:r>
              <a:rPr lang="ru-RU" sz="1400" dirty="0">
                <a:latin typeface="Arial Narrow" pitchFamily="34" charset="0"/>
              </a:rPr>
              <a:t>., Вена, Австрия, 2009. – Алматы, 2010. – С. 10-13 – </a:t>
            </a:r>
            <a:r>
              <a:rPr lang="ru-RU" sz="1400" dirty="0">
                <a:solidFill>
                  <a:schemeClr val="accent2"/>
                </a:solidFill>
                <a:latin typeface="Arial Narrow" pitchFamily="34" charset="0"/>
              </a:rPr>
              <a:t>труды </a:t>
            </a:r>
            <a:r>
              <a:rPr lang="ru-RU" sz="1400" dirty="0" smtClean="0">
                <a:solidFill>
                  <a:schemeClr val="accent2"/>
                </a:solidFill>
                <a:latin typeface="Arial Narrow" pitchFamily="34" charset="0"/>
              </a:rPr>
              <a:t>конференций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400" dirty="0" err="1" smtClean="0">
                <a:latin typeface="Arial Narrow" pitchFamily="34" charset="0"/>
              </a:rPr>
              <a:t>Курмуков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А. А. </a:t>
            </a:r>
            <a:r>
              <a:rPr lang="ru-RU" sz="1400" dirty="0" err="1">
                <a:latin typeface="Arial Narrow" pitchFamily="34" charset="0"/>
              </a:rPr>
              <a:t>Ангиопротекторная</a:t>
            </a:r>
            <a:r>
              <a:rPr lang="ru-RU" sz="1400" dirty="0">
                <a:latin typeface="Arial Narrow" pitchFamily="34" charset="0"/>
              </a:rPr>
              <a:t> и </a:t>
            </a:r>
            <a:r>
              <a:rPr lang="ru-RU" sz="1400" dirty="0" err="1">
                <a:latin typeface="Arial Narrow" pitchFamily="34" charset="0"/>
              </a:rPr>
              <a:t>гиполипидемическая</a:t>
            </a:r>
            <a:r>
              <a:rPr lang="ru-RU" sz="1400" dirty="0">
                <a:latin typeface="Arial Narrow" pitchFamily="34" charset="0"/>
              </a:rPr>
              <a:t> активность </a:t>
            </a:r>
            <a:r>
              <a:rPr lang="ru-RU" sz="1400" dirty="0" err="1">
                <a:latin typeface="Arial Narrow" pitchFamily="34" charset="0"/>
              </a:rPr>
              <a:t>леу</a:t>
            </a:r>
            <a:r>
              <a:rPr lang="kk-KZ" sz="1400" dirty="0">
                <a:latin typeface="Arial Narrow" pitchFamily="34" charset="0"/>
              </a:rPr>
              <a:t>к</a:t>
            </a:r>
            <a:r>
              <a:rPr lang="ru-RU" sz="1400" dirty="0" err="1">
                <a:latin typeface="Arial Narrow" pitchFamily="34" charset="0"/>
              </a:rPr>
              <a:t>омизина</a:t>
            </a:r>
            <a:r>
              <a:rPr lang="ru-RU" sz="1400" dirty="0">
                <a:latin typeface="Arial Narrow" pitchFamily="34" charset="0"/>
              </a:rPr>
              <a:t>. – Алматы: </a:t>
            </a:r>
            <a:r>
              <a:rPr lang="ru-RU" sz="1400" dirty="0" err="1">
                <a:latin typeface="Arial Narrow" pitchFamily="34" charset="0"/>
              </a:rPr>
              <a:t>Бастау</a:t>
            </a:r>
            <a:r>
              <a:rPr lang="ru-RU" sz="1400" dirty="0">
                <a:latin typeface="Arial Narrow" pitchFamily="34" charset="0"/>
              </a:rPr>
              <a:t>, 2007. – С. 35-37 – </a:t>
            </a:r>
            <a:r>
              <a:rPr lang="ru-RU" sz="1400" dirty="0">
                <a:solidFill>
                  <a:schemeClr val="accent2"/>
                </a:solidFill>
                <a:latin typeface="Arial Narrow" pitchFamily="34" charset="0"/>
              </a:rPr>
              <a:t>газетные </a:t>
            </a:r>
            <a:r>
              <a:rPr lang="ru-RU" sz="1400" dirty="0" smtClean="0">
                <a:solidFill>
                  <a:schemeClr val="accent2"/>
                </a:solidFill>
                <a:latin typeface="Arial Narrow" pitchFamily="34" charset="0"/>
              </a:rPr>
              <a:t>статьи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400" dirty="0" smtClean="0">
                <a:latin typeface="Arial Narrow" pitchFamily="34" charset="0"/>
              </a:rPr>
              <a:t>Соколовский </a:t>
            </a:r>
            <a:r>
              <a:rPr lang="ru-RU" sz="1400" dirty="0">
                <a:latin typeface="Arial Narrow" pitchFamily="34" charset="0"/>
              </a:rPr>
              <a:t>Д. В. Теория синтеза самоустанавливающихся кулачковых механизмов приводов [</a:t>
            </a:r>
            <a:r>
              <a:rPr lang="ru-RU" sz="1400" dirty="0" err="1">
                <a:latin typeface="Arial Narrow" pitchFamily="34" charset="0"/>
              </a:rPr>
              <a:t>Электрон.ресурс</a:t>
            </a:r>
            <a:r>
              <a:rPr lang="ru-RU" sz="1400" dirty="0">
                <a:latin typeface="Arial Narrow" pitchFamily="34" charset="0"/>
              </a:rPr>
              <a:t>]. – 2006. – </a:t>
            </a:r>
            <a:r>
              <a:rPr lang="en-US" sz="1400" dirty="0">
                <a:latin typeface="Arial Narrow" pitchFamily="34" charset="0"/>
              </a:rPr>
              <a:t>URL</a:t>
            </a:r>
            <a:r>
              <a:rPr lang="ru-RU" sz="1400" dirty="0">
                <a:latin typeface="Arial Narrow" pitchFamily="34" charset="0"/>
              </a:rPr>
              <a:t>: </a:t>
            </a:r>
            <a:r>
              <a:rPr lang="en-US" sz="1400" dirty="0">
                <a:latin typeface="Arial Narrow" pitchFamily="34" charset="0"/>
              </a:rPr>
              <a:t>http://bookchamber.kz/stst_2006.htm </a:t>
            </a:r>
            <a:r>
              <a:rPr lang="ru-RU" sz="1400" dirty="0" smtClean="0">
                <a:latin typeface="Arial Narrow" pitchFamily="34" charset="0"/>
              </a:rPr>
              <a:t>(</a:t>
            </a:r>
            <a:r>
              <a:rPr lang="ru-RU" sz="1400" dirty="0">
                <a:latin typeface="Arial Narrow" pitchFamily="34" charset="0"/>
              </a:rPr>
              <a:t>дата обращения: 12.03.2009) </a:t>
            </a:r>
            <a:r>
              <a:rPr lang="ru-RU" sz="1400" dirty="0" smtClean="0">
                <a:latin typeface="Arial Narrow" pitchFamily="34" charset="0"/>
              </a:rPr>
              <a:t>- </a:t>
            </a:r>
            <a:r>
              <a:rPr lang="ru-RU" sz="1400" dirty="0" smtClean="0">
                <a:solidFill>
                  <a:schemeClr val="accent2"/>
                </a:solidFill>
                <a:latin typeface="Arial Narrow" pitchFamily="34" charset="0"/>
              </a:rPr>
              <a:t>интернет источники</a:t>
            </a:r>
            <a:endParaRPr lang="ru-RU" sz="1400" dirty="0">
              <a:solidFill>
                <a:schemeClr val="accent2"/>
              </a:solidFill>
              <a:latin typeface="Arial Narrow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400" dirty="0" err="1">
                <a:latin typeface="Arial Narrow" pitchFamily="34" charset="0"/>
              </a:rPr>
              <a:t>Петушкова</a:t>
            </a:r>
            <a:r>
              <a:rPr lang="ru-RU" sz="1400" dirty="0">
                <a:latin typeface="Arial Narrow" pitchFamily="34" charset="0"/>
              </a:rPr>
              <a:t>, Г.И. Проектирование костюма </a:t>
            </a:r>
            <a:r>
              <a:rPr lang="ru-RU" sz="1400" dirty="0" smtClean="0">
                <a:latin typeface="Arial Narrow" pitchFamily="34" charset="0"/>
              </a:rPr>
              <a:t>: учеб</a:t>
            </a:r>
            <a:r>
              <a:rPr lang="ru-RU" sz="1400" dirty="0">
                <a:latin typeface="Arial Narrow" pitchFamily="34" charset="0"/>
              </a:rPr>
              <a:t>. для вузов / Г.И. </a:t>
            </a:r>
            <a:r>
              <a:rPr lang="ru-RU" sz="1400" dirty="0" err="1">
                <a:latin typeface="Arial Narrow" pitchFamily="34" charset="0"/>
              </a:rPr>
              <a:t>Петушкова</a:t>
            </a:r>
            <a:r>
              <a:rPr lang="ru-RU" sz="1400" dirty="0">
                <a:latin typeface="Arial Narrow" pitchFamily="34" charset="0"/>
              </a:rPr>
              <a:t>. </a:t>
            </a:r>
            <a:r>
              <a:rPr lang="ru-RU" sz="1400" dirty="0" smtClean="0">
                <a:latin typeface="Arial Narrow" pitchFamily="34" charset="0"/>
              </a:rPr>
              <a:t>- М</a:t>
            </a:r>
            <a:r>
              <a:rPr lang="ru-RU" sz="1400" dirty="0">
                <a:latin typeface="Arial Narrow" pitchFamily="34" charset="0"/>
              </a:rPr>
              <a:t>.: Академия, 2004. </a:t>
            </a:r>
            <a:r>
              <a:rPr lang="ru-RU" sz="1400" dirty="0" smtClean="0">
                <a:latin typeface="Arial Narrow" pitchFamily="34" charset="0"/>
              </a:rPr>
              <a:t>- 416 </a:t>
            </a:r>
            <a:r>
              <a:rPr lang="ru-RU" sz="1400" dirty="0">
                <a:latin typeface="Arial Narrow" pitchFamily="34" charset="0"/>
              </a:rPr>
              <a:t>с</a:t>
            </a:r>
            <a:r>
              <a:rPr lang="ru-RU" sz="1400" dirty="0" smtClean="0">
                <a:latin typeface="Arial Narrow" pitchFamily="34" charset="0"/>
              </a:rPr>
              <a:t>. – </a:t>
            </a:r>
            <a:r>
              <a:rPr lang="ru-RU" sz="1400" dirty="0" smtClean="0">
                <a:solidFill>
                  <a:schemeClr val="accent2"/>
                </a:solidFill>
                <a:latin typeface="Arial Narrow" pitchFamily="34" charset="0"/>
              </a:rPr>
              <a:t>книга </a:t>
            </a:r>
          </a:p>
        </p:txBody>
      </p:sp>
    </p:spTree>
    <p:extLst>
      <p:ext uri="{BB962C8B-B14F-4D97-AF65-F5344CB8AC3E}">
        <p14:creationId xmlns:p14="http://schemas.microsoft.com/office/powerpoint/2010/main" val="1602521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4064950</TotalTime>
  <Words>268</Words>
  <Application>Microsoft Office PowerPoint</Application>
  <PresentationFormat>Экран (4:3)</PresentationFormat>
  <Paragraphs>37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Georgia</vt:lpstr>
      <vt:lpstr>Trebuchet MS</vt:lpstr>
      <vt:lpstr>Wingdings 2</vt:lpstr>
      <vt:lpstr>Городская</vt:lpstr>
      <vt:lpstr>Презентация PowerPoint</vt:lpstr>
      <vt:lpstr>Название журнала</vt:lpstr>
      <vt:lpstr>Презентация PowerPoint</vt:lpstr>
      <vt:lpstr>Структура статей </vt:lpstr>
      <vt:lpstr>Список использованной литературы </vt:lpstr>
    </vt:vector>
  </TitlesOfParts>
  <Company>АО НЦНТИ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«Национальный центр научно-технической  информации Республики Казахстан»</dc:title>
  <dc:creator>Маша Шкунова</dc:creator>
  <cp:lastModifiedBy>User-1</cp:lastModifiedBy>
  <cp:revision>937</cp:revision>
  <cp:lastPrinted>2016-07-06T11:28:20Z</cp:lastPrinted>
  <dcterms:created xsi:type="dcterms:W3CDTF">2009-09-25T03:17:10Z</dcterms:created>
  <dcterms:modified xsi:type="dcterms:W3CDTF">2017-03-31T05:40:56Z</dcterms:modified>
</cp:coreProperties>
</file>